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2" d="100"/>
          <a:sy n="62" d="100"/>
        </p:scale>
        <p:origin x="40" y="1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52EDB-7AE3-4E1A-BA7F-BDBDB80A893B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DA0A-39DD-46FA-BB45-F01207043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350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52EDB-7AE3-4E1A-BA7F-BDBDB80A893B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DA0A-39DD-46FA-BB45-F01207043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375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52EDB-7AE3-4E1A-BA7F-BDBDB80A893B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DA0A-39DD-46FA-BB45-F01207043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552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52EDB-7AE3-4E1A-BA7F-BDBDB80A893B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DA0A-39DD-46FA-BB45-F01207043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975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52EDB-7AE3-4E1A-BA7F-BDBDB80A893B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DA0A-39DD-46FA-BB45-F01207043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447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52EDB-7AE3-4E1A-BA7F-BDBDB80A893B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DA0A-39DD-46FA-BB45-F01207043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669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52EDB-7AE3-4E1A-BA7F-BDBDB80A893B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DA0A-39DD-46FA-BB45-F01207043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398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52EDB-7AE3-4E1A-BA7F-BDBDB80A893B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DA0A-39DD-46FA-BB45-F01207043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224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52EDB-7AE3-4E1A-BA7F-BDBDB80A893B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DA0A-39DD-46FA-BB45-F01207043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718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52EDB-7AE3-4E1A-BA7F-BDBDB80A893B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DA0A-39DD-46FA-BB45-F01207043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236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52EDB-7AE3-4E1A-BA7F-BDBDB80A893B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DA0A-39DD-46FA-BB45-F01207043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973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52EDB-7AE3-4E1A-BA7F-BDBDB80A893B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ADA0A-39DD-46FA-BB45-F01207043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95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53" y="376489"/>
            <a:ext cx="3547955" cy="160636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1712" y="2411336"/>
            <a:ext cx="4215775" cy="190873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1712" y="4626072"/>
            <a:ext cx="4674741" cy="2116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00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9935" y="974375"/>
            <a:ext cx="7959236" cy="148602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4968" y="2914970"/>
            <a:ext cx="7979017" cy="148602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3872" y="4855565"/>
            <a:ext cx="7979017" cy="1486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78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60" y="1261837"/>
            <a:ext cx="3361805" cy="447474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6520" y="952901"/>
            <a:ext cx="3449393" cy="459133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592" y="1261837"/>
            <a:ext cx="3151666" cy="4195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2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Terry Weaver</dc:creator>
  <cp:lastModifiedBy>Terry Weaver</cp:lastModifiedBy>
  <cp:revision>7</cp:revision>
  <dcterms:created xsi:type="dcterms:W3CDTF">2022-02-06T13:01:32Z</dcterms:created>
  <dcterms:modified xsi:type="dcterms:W3CDTF">2022-02-06T16:40:26Z</dcterms:modified>
</cp:coreProperties>
</file>