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40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5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7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7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4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6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9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2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1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3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7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52EDB-7AE3-4E1A-BA7F-BDBDB80A893B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DA0A-39DD-46FA-BB45-F01207043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53" y="376489"/>
            <a:ext cx="3547955" cy="16063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712" y="2411336"/>
            <a:ext cx="4215775" cy="19087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712" y="4626072"/>
            <a:ext cx="4674741" cy="211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35" y="974375"/>
            <a:ext cx="7959236" cy="14860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968" y="2914970"/>
            <a:ext cx="7979017" cy="14860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872" y="4855565"/>
            <a:ext cx="7979017" cy="148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8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60" y="1261837"/>
            <a:ext cx="3361805" cy="44747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520" y="952901"/>
            <a:ext cx="3449393" cy="45913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592" y="1261837"/>
            <a:ext cx="3151666" cy="419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Weaver</dc:creator>
  <cp:lastModifiedBy>Terry Weaver</cp:lastModifiedBy>
  <cp:revision>7</cp:revision>
  <dcterms:created xsi:type="dcterms:W3CDTF">2022-02-06T13:01:32Z</dcterms:created>
  <dcterms:modified xsi:type="dcterms:W3CDTF">2022-02-06T16:40:26Z</dcterms:modified>
</cp:coreProperties>
</file>